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72" r:id="rId2"/>
    <p:sldId id="256" r:id="rId3"/>
    <p:sldId id="257" r:id="rId4"/>
    <p:sldId id="373" r:id="rId5"/>
    <p:sldId id="258" r:id="rId6"/>
    <p:sldId id="259" r:id="rId7"/>
    <p:sldId id="377" r:id="rId8"/>
    <p:sldId id="375" r:id="rId9"/>
    <p:sldId id="378" r:id="rId10"/>
    <p:sldId id="260" r:id="rId11"/>
    <p:sldId id="376" r:id="rId12"/>
    <p:sldId id="395" r:id="rId13"/>
    <p:sldId id="397" r:id="rId14"/>
    <p:sldId id="398" r:id="rId15"/>
    <p:sldId id="39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4154A-7C86-4DDD-9075-C3FB80E518E0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548BF-151C-4B7E-BDEE-654491BFB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1000</a:t>
            </a:r>
            <a:r>
              <a:rPr lang="ko-KR" altLang="en-US" dirty="0"/>
              <a:t>번 </a:t>
            </a:r>
            <a:r>
              <a:rPr lang="en-US" altLang="ko-KR" dirty="0"/>
              <a:t>– </a:t>
            </a:r>
            <a:r>
              <a:rPr lang="ko-KR" altLang="en-US" dirty="0"/>
              <a:t>만 번 </a:t>
            </a:r>
            <a:r>
              <a:rPr lang="en-US" altLang="ko-KR" dirty="0"/>
              <a:t>– </a:t>
            </a:r>
            <a:r>
              <a:rPr lang="ko-KR" altLang="en-US" dirty="0"/>
              <a:t>만 팔천 </a:t>
            </a:r>
            <a:r>
              <a:rPr lang="en-US" altLang="ko-KR" dirty="0"/>
              <a:t>- 2</a:t>
            </a:r>
            <a:r>
              <a:rPr lang="ko-KR" altLang="en-US" dirty="0"/>
              <a:t>만 번 </a:t>
            </a:r>
            <a:r>
              <a:rPr lang="en-US" altLang="ko-KR" dirty="0"/>
              <a:t>- 3</a:t>
            </a:r>
            <a:r>
              <a:rPr lang="ko-KR" altLang="en-US" dirty="0"/>
              <a:t>만 번 이상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548BF-151C-4B7E-BDEE-654491BFB0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2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만 </a:t>
            </a:r>
            <a:r>
              <a:rPr lang="en-US" altLang="ko-KR" dirty="0"/>
              <a:t>– 5</a:t>
            </a:r>
            <a:r>
              <a:rPr lang="ko-KR" altLang="en-US" dirty="0"/>
              <a:t>만 </a:t>
            </a:r>
            <a:r>
              <a:rPr lang="en-US" altLang="ko-KR" dirty="0"/>
              <a:t>5</a:t>
            </a:r>
            <a:r>
              <a:rPr lang="ko-KR" altLang="en-US" dirty="0"/>
              <a:t>천 </a:t>
            </a:r>
            <a:r>
              <a:rPr lang="en-US" altLang="ko-KR" dirty="0"/>
              <a:t>– (6</a:t>
            </a:r>
            <a:r>
              <a:rPr lang="ko-KR" altLang="en-US" dirty="0"/>
              <a:t>만 </a:t>
            </a:r>
            <a:r>
              <a:rPr lang="en-US" altLang="ko-KR" dirty="0"/>
              <a:t>= 7</a:t>
            </a:r>
            <a:r>
              <a:rPr lang="ko-KR" altLang="en-US" dirty="0"/>
              <a:t>만</a:t>
            </a:r>
            <a:r>
              <a:rPr lang="en-US" altLang="ko-KR" dirty="0"/>
              <a:t>5</a:t>
            </a:r>
            <a:r>
              <a:rPr lang="ko-KR" altLang="en-US" dirty="0"/>
              <a:t>천</a:t>
            </a:r>
            <a:r>
              <a:rPr lang="en-US" altLang="ko-KR" dirty="0"/>
              <a:t> = 10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B548BF-151C-4B7E-BDEE-654491BFB02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3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6A37A-C514-4D69-ACBF-665FF4A16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79C177-7ACB-4CDA-9867-FFE80259F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B6E5B1-3E17-49B9-B043-C94710FF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67953D-41BB-450C-B823-6AA8BF08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DCAFE-1746-4F79-BB3A-A8C5CA7E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41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221A9-3605-424E-A2D7-7818CD87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05B6E9-FE39-4B7F-A37E-F22442F77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B132-C292-4694-B2AF-B686FB2B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338EB5-589B-4C75-85F0-76AB7100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59ED6-AF3E-4C1C-B047-E4FCB859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0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037EA6-D4FD-41F1-9750-4E2CABBAF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C21CE0-7601-4097-B096-19ED92F14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2C07EB-4873-4145-B833-40912925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F533E8-2C13-4B6B-BAA5-A1917819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94676-5F01-4A24-91DE-8C5EB219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4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1AC16-2E82-40C0-900A-34056076E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4B2AE-32D8-4094-A6B5-292491361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D744A-9726-4B97-AB50-42CA84D76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B207F-A05C-4F41-A104-64B883993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D332EA-22B6-4949-AD45-55C14E2E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1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59649-B011-40E6-9DBD-A1FA1630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88D47E-0F80-45B6-9A97-0C1432BE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0B5A4-47B4-40E9-8599-7D620551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4AD44-ABA3-4CC3-8C17-20D2AA20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0F722A-CDF6-4ABF-B3F0-E0E45A82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6A697-240E-4741-92A6-DA3AE3BD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1DC37-B3D8-4804-BF58-3C405C08B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7BE980-E690-4211-85B5-860C1D66D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CFEA0C-0B5D-4EF5-AA6F-D34D7339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72D47A-CC42-4199-9C2A-15A8742CF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6F9AB2-6550-4733-B223-21ED016D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5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17076-691F-4B38-B227-105DFA18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F2B4C0-193F-4AF3-81DC-961957B37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61B86C-735C-4151-8E02-D195B94EA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6BE0D9-D9A4-4E3C-A9CA-69E6B95AA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D98796-0939-4701-ABCF-3C49A6EDC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9A836-834F-4C3F-9177-3393A9A0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911C07-542A-4733-BCF2-8BB89B0B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984469-11BA-4DE0-B7D8-D3F4001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0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EDE0C-1EB2-4108-9456-6993AE0A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27F1D9-13E4-4DE1-9358-44A3B761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369CFB-BE36-4202-B4A3-59DB8E0B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5246DC-72C5-43B0-A546-7B9055B4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00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0B40B2-4061-4A2D-8C43-EC3D3BB44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BBDEBF-E2EA-4833-B4D3-3CA0D9B89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68D52C-796D-4C55-B580-F734248E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94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EEA87-628C-4F88-8B31-051DB111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F8477D-079C-40FF-8959-C40F37F82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3BE04F-75EF-4FFB-9966-ED3DD602A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9932F4-03BA-4020-9935-22D9E632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FE5AA-6E6C-415D-A114-CFEE2E25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C33DE3-C9D0-43E3-A731-AAC48659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0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FAF12-5069-4C02-81B6-CFA47982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BC83D2-73CE-4200-A796-9AD60129C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878C91-6722-4CDC-AB8C-89F1FAC1B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73568-F1F1-4042-A6F1-DE6CC46F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D4B032-7BF4-4363-9996-AD1C9F15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58A934-81EE-414E-8956-6CC3B772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7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E1BDD5-3A94-4081-A03B-D5BD26D7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66FE61-B4B9-48DF-80B4-14DD33000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59E0D-CC8C-4B74-BDC4-E4D27671A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D45D0-29D7-4CCF-91C3-270A037F7C4F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3921F-4B21-4513-AFB4-8717C7280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0BA1F-5B3F-4A0E-B866-B618FAFC8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12CB3-F070-436E-B3CB-DC11914EF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5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74"/>
            <a:ext cx="10515600" cy="1325563"/>
          </a:xfrm>
        </p:spPr>
        <p:txBody>
          <a:bodyPr/>
          <a:lstStyle/>
          <a:p>
            <a:r>
              <a:rPr lang="en-US" altLang="ko-KR" dirty="0"/>
              <a:t>HW. 2.1 Sigmoidal NN for Sin(x)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4697"/>
            <a:ext cx="10515600" cy="4351338"/>
          </a:xfrm>
        </p:spPr>
        <p:txBody>
          <a:bodyPr/>
          <a:lstStyle/>
          <a:p>
            <a:r>
              <a:rPr lang="en-US" altLang="ko-KR" dirty="0"/>
              <a:t>0&lt;x&lt;10 </a:t>
            </a:r>
            <a:r>
              <a:rPr lang="en-US" altLang="ko-KR" dirty="0">
                <a:sym typeface="Wingdings" panose="05000000000000000000" pitchFamily="2" charset="2"/>
              </a:rPr>
              <a:t> X=</a:t>
            </a:r>
            <a:r>
              <a:rPr lang="en-US" altLang="ko-KR" dirty="0" err="1">
                <a:sym typeface="Wingdings" panose="05000000000000000000" pitchFamily="2" charset="2"/>
              </a:rPr>
              <a:t>linspace</a:t>
            </a:r>
            <a:r>
              <a:rPr lang="en-US" altLang="ko-KR" dirty="0">
                <a:sym typeface="Wingdings" panose="05000000000000000000" pitchFamily="2" charset="2"/>
              </a:rPr>
              <a:t>(0,10,20)  N=20</a:t>
            </a:r>
            <a:endParaRPr lang="en-US" altLang="ko-KR" dirty="0"/>
          </a:p>
          <a:p>
            <a:r>
              <a:rPr lang="en-US" altLang="ko-KR" dirty="0"/>
              <a:t>Y = sin(X)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Find the best NN result with Sigmoidal NN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W1 and W2 = zeros or </a:t>
            </a:r>
            <a:r>
              <a:rPr lang="en-US" altLang="ko-KR" dirty="0" err="1">
                <a:solidFill>
                  <a:srgbClr val="0000FF"/>
                </a:solidFill>
              </a:rPr>
              <a:t>randn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How many iterations are required?</a:t>
            </a:r>
          </a:p>
          <a:p>
            <a:pPr lvl="1"/>
            <a:r>
              <a:rPr lang="en-US" altLang="ko-KR" dirty="0"/>
              <a:t> 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EF095F-CE26-4125-A78A-5A092F2236C3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3" y="2636912"/>
            <a:ext cx="3857571" cy="7200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28" y="4581919"/>
            <a:ext cx="2088232" cy="20882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1904" y="5569495"/>
            <a:ext cx="255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Y= sin(x)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773D53-9D14-4454-BA38-283F785E2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98" r="15494"/>
          <a:stretch/>
        </p:blipFill>
        <p:spPr>
          <a:xfrm>
            <a:off x="6546111" y="0"/>
            <a:ext cx="5645888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2A6D1-5204-44B2-BB4C-9D1057555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3" r="15659"/>
          <a:stretch/>
        </p:blipFill>
        <p:spPr>
          <a:xfrm>
            <a:off x="2" y="0"/>
            <a:ext cx="5645888" cy="685800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8D1414B-6835-4EC7-8DBD-EA68F8DF7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4854"/>
              </p:ext>
            </p:extLst>
          </p:nvPr>
        </p:nvGraphicFramePr>
        <p:xfrm>
          <a:off x="2669364" y="3007339"/>
          <a:ext cx="6853274" cy="350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358">
                  <a:extLst>
                    <a:ext uri="{9D8B030D-6E8A-4147-A177-3AD203B41FA5}">
                      <a16:colId xmlns:a16="http://schemas.microsoft.com/office/drawing/2014/main" val="911864566"/>
                    </a:ext>
                  </a:extLst>
                </a:gridCol>
                <a:gridCol w="1414130">
                  <a:extLst>
                    <a:ext uri="{9D8B030D-6E8A-4147-A177-3AD203B41FA5}">
                      <a16:colId xmlns:a16="http://schemas.microsoft.com/office/drawing/2014/main" val="2398226760"/>
                    </a:ext>
                  </a:extLst>
                </a:gridCol>
                <a:gridCol w="2756786">
                  <a:extLst>
                    <a:ext uri="{9D8B030D-6E8A-4147-A177-3AD203B41FA5}">
                      <a16:colId xmlns:a16="http://schemas.microsoft.com/office/drawing/2014/main" val="1128858839"/>
                    </a:ext>
                  </a:extLst>
                </a:gridCol>
              </a:tblGrid>
              <a:tr h="583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Sigmoidal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RBF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143508"/>
                  </a:ext>
                </a:extLst>
              </a:tr>
              <a:tr h="5835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반복횟수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498046"/>
                  </a:ext>
                </a:extLst>
              </a:tr>
              <a:tr h="5835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009075"/>
                  </a:ext>
                </a:extLst>
              </a:tr>
              <a:tr h="5835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alpha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0.05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054498"/>
                  </a:ext>
                </a:extLst>
              </a:tr>
              <a:tr h="5835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 err="1"/>
                        <a:t>randn</a:t>
                      </a:r>
                      <a:r>
                        <a:rPr lang="en-US" altLang="ko-KR" dirty="0"/>
                        <a:t>(2,h)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Initial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-1+12*</a:t>
                      </a:r>
                      <a:r>
                        <a:rPr lang="en-US" altLang="ko-KR" dirty="0" err="1"/>
                        <a:t>randn</a:t>
                      </a:r>
                      <a:r>
                        <a:rPr lang="en-US" altLang="ko-KR" dirty="0"/>
                        <a:t>(1,h)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5681104"/>
                  </a:ext>
                </a:extLst>
              </a:tr>
              <a:tr h="5835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튀는 값 </a:t>
                      </a: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J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튀는 값 </a:t>
                      </a:r>
                      <a:r>
                        <a:rPr lang="en-US" altLang="ko-KR" dirty="0"/>
                        <a:t>X..O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59941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C4D0EFF-28E6-4BE1-B0ED-D695C2A1D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23" r="40030" b="61240"/>
          <a:stretch/>
        </p:blipFill>
        <p:spPr>
          <a:xfrm>
            <a:off x="0" y="2684719"/>
            <a:ext cx="2087172" cy="20733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E77A91-EBC9-410E-A3D4-0FC6DFAC5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70" r="15670" b="61240"/>
          <a:stretch/>
        </p:blipFill>
        <p:spPr>
          <a:xfrm>
            <a:off x="24515" y="4720857"/>
            <a:ext cx="2087173" cy="20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5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89A07C-E123-46C7-BD0E-3B262CECE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r="15760" b="33953"/>
          <a:stretch/>
        </p:blipFill>
        <p:spPr>
          <a:xfrm>
            <a:off x="0" y="0"/>
            <a:ext cx="10090298" cy="45294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583F8F-7F70-459D-A7E7-15440F118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69" b="44419"/>
          <a:stretch/>
        </p:blipFill>
        <p:spPr>
          <a:xfrm>
            <a:off x="955158" y="1640071"/>
            <a:ext cx="10281684" cy="3811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3E238B-5A3B-45E0-9FD7-B3FC72D3D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69" b="44419"/>
          <a:stretch/>
        </p:blipFill>
        <p:spPr>
          <a:xfrm>
            <a:off x="1910316" y="3046227"/>
            <a:ext cx="10281684" cy="38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2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HW. 2.6 Noisy Data With RBF 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n=100</a:t>
            </a:r>
          </a:p>
          <a:p>
            <a:r>
              <a:rPr lang="en-US" altLang="ko-KR" dirty="0"/>
              <a:t>X=</a:t>
            </a:r>
            <a:r>
              <a:rPr lang="en-US" altLang="ko-KR" dirty="0" err="1"/>
              <a:t>linspace</a:t>
            </a:r>
            <a:r>
              <a:rPr lang="en-US" altLang="ko-KR" dirty="0"/>
              <a:t>(0,1,10,n)</a:t>
            </a:r>
          </a:p>
          <a:p>
            <a:r>
              <a:rPr lang="en-US" altLang="ko-KR" dirty="0"/>
              <a:t>y= -0.1*pow(x-2,2)+</a:t>
            </a:r>
            <a:r>
              <a:rPr lang="en-US" altLang="ko-KR" dirty="0" err="1"/>
              <a:t>randn</a:t>
            </a:r>
            <a:r>
              <a:rPr lang="en-US" altLang="ko-KR" dirty="0"/>
              <a:t>(n) </a:t>
            </a:r>
          </a:p>
          <a:p>
            <a:endParaRPr lang="en-US" altLang="ko-KR" dirty="0"/>
          </a:p>
          <a:p>
            <a:r>
              <a:rPr lang="en-US" altLang="ko-KR" dirty="0"/>
              <a:t>Try RBF with the above x and y.</a:t>
            </a:r>
          </a:p>
          <a:p>
            <a:r>
              <a:rPr lang="en-US" altLang="ko-KR" dirty="0"/>
              <a:t>RBF becomes what?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EF095F-CE26-4125-A78A-5A092F2236C3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983" y="1870075"/>
            <a:ext cx="3804817" cy="38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5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0C2770-5929-4D56-B6CC-9B960D90F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651A1-F233-4D28-9C9C-E1F1DA60E007}"/>
              </a:ext>
            </a:extLst>
          </p:cNvPr>
          <p:cNvSpPr txBox="1"/>
          <p:nvPr/>
        </p:nvSpPr>
        <p:spPr>
          <a:xfrm>
            <a:off x="4747846" y="3429000"/>
            <a:ext cx="4759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N=100		h=300</a:t>
            </a:r>
          </a:p>
          <a:p>
            <a:r>
              <a:rPr lang="en-US" altLang="ko-KR" dirty="0"/>
              <a:t> b=0.1</a:t>
            </a:r>
          </a:p>
          <a:p>
            <a:r>
              <a:rPr lang="en-US" altLang="ko-KR" dirty="0"/>
              <a:t> alpha=0.01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19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6C10F2-DBE7-4243-B933-BE97A77F0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59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8B36F90-43C2-4C5F-A095-8670DCBD8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79B3D9-8BA5-4383-A0CC-301703D36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958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146DC3-7F5F-4390-B0CE-42F5BAAF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44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DD89D9-3FF7-4DD9-94C7-1BB3D36F3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74994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FC73F9-774C-4FC1-A4DF-F629DB132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92744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E5FB6E-B662-4FFB-8646-A2DD0AE3F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104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9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0199902-FD0B-4A8B-9B56-B5E47919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566AE8-FB5A-4F0F-A25E-838450FC4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0229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4DB481-DBB7-41E5-9FA7-90AEE70CA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32861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E08A59-BB98-441F-B9EA-DE5340598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05493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3086F0-B607-4F9D-9CA5-6386B86E5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781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2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952" y="731"/>
            <a:ext cx="10515600" cy="1325563"/>
          </a:xfrm>
        </p:spPr>
        <p:txBody>
          <a:bodyPr/>
          <a:lstStyle/>
          <a:p>
            <a:r>
              <a:rPr lang="en-US" altLang="ko-KR" dirty="0"/>
              <a:t>HW. 2.2 Why J shows this Phenomenon?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FF"/>
                </a:solidFill>
              </a:rPr>
              <a:t>During Learning process,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</a:rPr>
              <a:t>J shows sudden Jump.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0000FF"/>
                </a:solidFill>
              </a:rPr>
              <a:t>Why?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077200" y="6390322"/>
            <a:ext cx="1905000" cy="457200"/>
          </a:xfrm>
        </p:spPr>
        <p:txBody>
          <a:bodyPr/>
          <a:lstStyle/>
          <a:p>
            <a:pPr>
              <a:defRPr/>
            </a:pPr>
            <a:fld id="{59EF095F-CE26-4125-A78A-5A092F2236C3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2970"/>
            <a:ext cx="2828652" cy="28286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52" y="4011602"/>
            <a:ext cx="2823468" cy="28234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 bwMode="auto">
          <a:xfrm>
            <a:off x="4007768" y="4507026"/>
            <a:ext cx="648072" cy="505872"/>
          </a:xfrm>
          <a:prstGeom prst="rightArrow">
            <a:avLst/>
          </a:prstGeom>
          <a:solidFill>
            <a:schemeClr val="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>
              <a:latin typeface="Verdana" pitchFamily="34" charset="0"/>
              <a:ea typeface="굴림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6888088" y="4363010"/>
            <a:ext cx="648072" cy="505872"/>
          </a:xfrm>
          <a:prstGeom prst="rightArrow">
            <a:avLst/>
          </a:prstGeom>
          <a:solidFill>
            <a:schemeClr val="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>
              <a:latin typeface="Verdana" pitchFamily="34" charset="0"/>
              <a:ea typeface="굴림" charset="-127"/>
            </a:endParaRPr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 bwMode="auto">
          <a:xfrm>
            <a:off x="2227805" y="2747381"/>
            <a:ext cx="2428035" cy="0"/>
          </a:xfrm>
          <a:prstGeom prst="line">
            <a:avLst/>
          </a:prstGeom>
          <a:solidFill>
            <a:schemeClr val="hlink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210" y="3954267"/>
            <a:ext cx="2903733" cy="29037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722" y="1013862"/>
            <a:ext cx="3081955" cy="2931125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cxnSpLocks/>
          </p:cNvCxnSpPr>
          <p:nvPr/>
        </p:nvCxnSpPr>
        <p:spPr bwMode="auto">
          <a:xfrm flipV="1">
            <a:off x="4655840" y="2355994"/>
            <a:ext cx="3996010" cy="305806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5590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B2649E-0E73-480E-99B9-4E5E2366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3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63FDFC5-7417-493E-B2BB-747B50D9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C731BE4-C8A9-4850-9D51-7F09C1F4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7D4235-A90E-4016-8526-660FBB5B7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1E8390-3A6B-4030-B7C8-FDFA63738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538BB4-3385-4B44-84E0-A8E9FDC51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1859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CDBB07-37CA-4364-AA84-6AB5C9985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3718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DDAA54-7E07-491C-865A-200869ABF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5576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855AA4-EDE4-4BB9-BDE9-4DA33A37E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67434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19FF06-8D93-4B57-BE8F-1056BE7FED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59293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77D9F7-18E8-4CEE-8C99-CD6C3CC61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51152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999F59-ACFA-4572-AE39-EC608FB999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43011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251C80-C79D-4B0D-9373-EC9160B06D62}"/>
              </a:ext>
            </a:extLst>
          </p:cNvPr>
          <p:cNvGrpSpPr/>
          <p:nvPr/>
        </p:nvGrpSpPr>
        <p:grpSpPr>
          <a:xfrm>
            <a:off x="4571022" y="3661869"/>
            <a:ext cx="5581488" cy="3104272"/>
            <a:chOff x="4571022" y="3661869"/>
            <a:chExt cx="5581488" cy="310427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1DA9EB1-B42F-4767-8B97-8C8A2985D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022" y="3661869"/>
              <a:ext cx="3127110" cy="310427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B483C91-BA81-4639-9C69-11DCB79404AB}"/>
                </a:ext>
              </a:extLst>
            </p:cNvPr>
            <p:cNvSpPr/>
            <p:nvPr/>
          </p:nvSpPr>
          <p:spPr>
            <a:xfrm>
              <a:off x="7661122" y="4906798"/>
              <a:ext cx="2491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0" i="0" dirty="0">
                  <a:solidFill>
                    <a:srgbClr val="333333"/>
                  </a:solidFill>
                  <a:effectLst/>
                  <a:latin typeface="+mn-ea"/>
                </a:rPr>
                <a:t>gradient descent </a:t>
              </a:r>
              <a:r>
                <a:rPr lang="ko-KR" altLang="en-US" b="0" i="0" dirty="0">
                  <a:solidFill>
                    <a:srgbClr val="333333"/>
                  </a:solidFill>
                  <a:effectLst/>
                  <a:latin typeface="+mn-ea"/>
                </a:rPr>
                <a:t>방법</a:t>
              </a:r>
              <a:endParaRPr lang="ko-KR" altLang="en-US" dirty="0">
                <a:latin typeface="+mn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8AB57-AE36-4AE8-9E47-85EE76013449}"/>
              </a:ext>
            </a:extLst>
          </p:cNvPr>
          <p:cNvSpPr/>
          <p:nvPr/>
        </p:nvSpPr>
        <p:spPr>
          <a:xfrm>
            <a:off x="4876125" y="6625507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해당 값들마다 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병행적으로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결과 값을 구하면서 반복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5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HW. 2.3. Using RBF for Y=Sin(x)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0&lt;x&lt;10 </a:t>
            </a:r>
            <a:r>
              <a:rPr lang="en-US" altLang="ko-KR" dirty="0">
                <a:sym typeface="Wingdings" panose="05000000000000000000" pitchFamily="2" charset="2"/>
              </a:rPr>
              <a:t> X=</a:t>
            </a:r>
            <a:r>
              <a:rPr lang="en-US" altLang="ko-KR" dirty="0" err="1">
                <a:sym typeface="Wingdings" panose="05000000000000000000" pitchFamily="2" charset="2"/>
              </a:rPr>
              <a:t>linspace</a:t>
            </a:r>
            <a:r>
              <a:rPr lang="en-US" altLang="ko-KR" dirty="0">
                <a:sym typeface="Wingdings" panose="05000000000000000000" pitchFamily="2" charset="2"/>
              </a:rPr>
              <a:t>(0,10,20)  N=20</a:t>
            </a:r>
            <a:endParaRPr lang="en-US" altLang="ko-KR" dirty="0"/>
          </a:p>
          <a:p>
            <a:r>
              <a:rPr lang="en-US" altLang="ko-KR" dirty="0"/>
              <a:t>Y = sin(X)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EF095F-CE26-4125-A78A-5A092F2236C3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2780928"/>
            <a:ext cx="3809524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AA069A-4014-43D9-A73B-915CD14A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1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HW.2.4. Tell me What the differences are Between Sigmoidal and RBF 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Iteration, Convergence, alpha, Initial value, </a:t>
            </a:r>
          </a:p>
          <a:p>
            <a:r>
              <a:rPr lang="en-US" altLang="ko-KR" dirty="0"/>
              <a:t>Anything is O.K.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EF095F-CE26-4125-A78A-5A092F2236C3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2063552" y="2780928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굴림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굴림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굴림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굴림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Arial" charset="0"/>
                <a:ea typeface="굴림" charset="-127"/>
              </a:defRPr>
            </a:lvl9pPr>
          </a:lstStyle>
          <a:p>
            <a:r>
              <a:rPr lang="en-US" altLang="ko-KR" kern="0" dirty="0"/>
              <a:t>HW.2.5. Why Sin(x) is so Dirty?</a:t>
            </a:r>
          </a:p>
          <a:p>
            <a:r>
              <a:rPr lang="en-US" altLang="ko-KR" kern="0" dirty="0"/>
              <a:t>Find the Answer and the </a:t>
            </a:r>
            <a:r>
              <a:rPr lang="en-US" altLang="ko-KR" b="1" kern="0" dirty="0">
                <a:solidFill>
                  <a:srgbClr val="FF0000"/>
                </a:solidFill>
              </a:rPr>
              <a:t>RESULT</a:t>
            </a:r>
            <a:endParaRPr lang="ko-KR" altLang="en-US" b="1" kern="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3921100"/>
            <a:ext cx="2636912" cy="26369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44" y="3789040"/>
            <a:ext cx="2870942" cy="287094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 bwMode="auto">
          <a:xfrm>
            <a:off x="2414948" y="4367560"/>
            <a:ext cx="1274565" cy="108012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>
              <a:latin typeface="Verdana" pitchFamily="34" charset="0"/>
              <a:ea typeface="굴림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 bwMode="auto">
          <a:xfrm>
            <a:off x="3689512" y="4725144"/>
            <a:ext cx="2235832" cy="74712"/>
          </a:xfrm>
          <a:prstGeom prst="straightConnector1">
            <a:avLst/>
          </a:prstGeom>
          <a:solidFill>
            <a:schemeClr val="hlink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07508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297</Words>
  <Application>Microsoft Office PowerPoint</Application>
  <PresentationFormat>와이드스크린</PresentationFormat>
  <Paragraphs>60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굴림</vt:lpstr>
      <vt:lpstr>맑은 고딕</vt:lpstr>
      <vt:lpstr>Arial</vt:lpstr>
      <vt:lpstr>Verdana</vt:lpstr>
      <vt:lpstr>Wingdings</vt:lpstr>
      <vt:lpstr>Office 테마</vt:lpstr>
      <vt:lpstr>HW. 2.1 Sigmoidal NN for Sin(x)</vt:lpstr>
      <vt:lpstr>PowerPoint 프레젠테이션</vt:lpstr>
      <vt:lpstr>PowerPoint 프레젠테이션</vt:lpstr>
      <vt:lpstr>HW. 2.2 Why J shows this Phenomenon?</vt:lpstr>
      <vt:lpstr>PowerPoint 프레젠테이션</vt:lpstr>
      <vt:lpstr>PowerPoint 프레젠테이션</vt:lpstr>
      <vt:lpstr>HW. 2.3. Using RBF for Y=Sin(x)</vt:lpstr>
      <vt:lpstr>PowerPoint 프레젠테이션</vt:lpstr>
      <vt:lpstr>HW.2.4. Tell me What the differences are Between Sigmoidal and RBF NN</vt:lpstr>
      <vt:lpstr>PowerPoint 프레젠테이션</vt:lpstr>
      <vt:lpstr>PowerPoint 프레젠테이션</vt:lpstr>
      <vt:lpstr>HW. 2.6 Noisy Data With RBF NN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박기웅</dc:creator>
  <cp:lastModifiedBy>박기웅</cp:lastModifiedBy>
  <cp:revision>26</cp:revision>
  <dcterms:created xsi:type="dcterms:W3CDTF">2018-11-14T15:10:36Z</dcterms:created>
  <dcterms:modified xsi:type="dcterms:W3CDTF">2018-11-21T18:18:24Z</dcterms:modified>
</cp:coreProperties>
</file>